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9"/>
  </p:notesMasterIdLst>
  <p:sldIdLst>
    <p:sldId id="274" r:id="rId2"/>
    <p:sldId id="256" r:id="rId3"/>
    <p:sldId id="257" r:id="rId4"/>
    <p:sldId id="258" r:id="rId5"/>
    <p:sldId id="271" r:id="rId6"/>
    <p:sldId id="259" r:id="rId7"/>
    <p:sldId id="267" r:id="rId8"/>
    <p:sldId id="278" r:id="rId9"/>
    <p:sldId id="268" r:id="rId10"/>
    <p:sldId id="269" r:id="rId11"/>
    <p:sldId id="261" r:id="rId12"/>
    <p:sldId id="262" r:id="rId13"/>
    <p:sldId id="277" r:id="rId14"/>
    <p:sldId id="275" r:id="rId15"/>
    <p:sldId id="272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82335" autoAdjust="0"/>
  </p:normalViewPr>
  <p:slideViewPr>
    <p:cSldViewPr>
      <p:cViewPr varScale="1">
        <p:scale>
          <a:sx n="60" d="100"/>
          <a:sy n="6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0B65D-6FE4-4B02-B95A-E382E9631FE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D97F2-05BA-479F-B984-C064A8AA09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77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D97F2-05BA-479F-B984-C064A8AA090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15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6C32DA-536F-415D-8D26-984D162CFF4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A1F72C-97C7-4B18-92D3-AEF9AB77A4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стория\Desktop\Новая папка (2)\462406_6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62473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67744" y="4165656"/>
            <a:ext cx="4968552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  Обыкновенные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        дроби    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016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История\Desktop\Новая папка (2)\phoca_thumb_m_Yuriy_Kravets_07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9" t="4364" r="15384" b="4711"/>
          <a:stretch/>
        </p:blipFill>
        <p:spPr bwMode="auto">
          <a:xfrm>
            <a:off x="179512" y="362607"/>
            <a:ext cx="5076497" cy="611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56008" y="0"/>
                <a:ext cx="3887991" cy="4036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 smtClean="0"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 smtClean="0"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latin typeface="Calibri"/>
                    <a:ea typeface="Times New Roman"/>
                    <a:cs typeface="Times New Roman"/>
                  </a:rPr>
                  <a:t>Решите </a:t>
                </a:r>
                <a:r>
                  <a:rPr lang="ru-RU" sz="4000" b="1" dirty="0">
                    <a:latin typeface="Calibri"/>
                    <a:ea typeface="Times New Roman"/>
                    <a:cs typeface="Times New Roman"/>
                  </a:rPr>
                  <a:t>уравнение: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d>
                      <m:d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х−</m:t>
                        </m:r>
                        <m:f>
                          <m:fPr>
                            <m:ctrlP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𝟐</m:t>
                            </m:r>
                          </m:num>
                          <m:den>
                            <m: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𝟗</m:t>
                            </m:r>
                          </m:den>
                        </m:f>
                      </m:e>
                    </m:d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.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08" y="0"/>
                <a:ext cx="3887991" cy="4036105"/>
              </a:xfrm>
              <a:prstGeom prst="rect">
                <a:avLst/>
              </a:prstGeom>
              <a:blipFill rotWithShape="1">
                <a:blip r:embed="rId3"/>
                <a:stretch>
                  <a:fillRect l="-5486" b="-2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287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История\Desktop\Новая папка (2)\van_volk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49694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0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История\Desktop\Новая папка (2)\van_volk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554461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724128" y="46674"/>
                <a:ext cx="3563888" cy="6734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 smtClean="0">
                    <a:latin typeface="Calibri"/>
                    <a:ea typeface="Times New Roman"/>
                    <a:cs typeface="Times New Roman"/>
                  </a:rPr>
                  <a:t>  </a:t>
                </a:r>
                <a:r>
                  <a:rPr lang="ru-RU" sz="4000" b="1" dirty="0">
                    <a:latin typeface="Calibri"/>
                    <a:ea typeface="Times New Roman"/>
                    <a:cs typeface="Times New Roman"/>
                  </a:rPr>
                  <a:t>Иван Царевич проехал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всего намеченного пути. Какой длины весь </a:t>
                </a: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путь, если </a:t>
                </a:r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он </a:t>
                </a: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проехал           200 </a:t>
                </a:r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км ?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6674"/>
                <a:ext cx="3563888" cy="6734472"/>
              </a:xfrm>
              <a:prstGeom prst="rect">
                <a:avLst/>
              </a:prstGeom>
              <a:blipFill rotWithShape="1">
                <a:blip r:embed="rId3"/>
                <a:stretch>
                  <a:fillRect l="-6154" t="-906" r="-4786" b="-29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16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История\Desktop\Новая папка (2)\van_volk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04" y="1778500"/>
            <a:ext cx="8208912" cy="494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0" y="0"/>
                <a:ext cx="9252520" cy="1778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>
                    <a:solidFill>
                      <a:prstClr val="black"/>
                    </a:solidFill>
                    <a:latin typeface="Calibri"/>
                    <a:ea typeface="Times New Roman"/>
                    <a:cs typeface="Times New Roman"/>
                  </a:rPr>
                  <a:t>При каких значениях </a:t>
                </a:r>
                <a:r>
                  <a:rPr lang="en-US" sz="4000" b="1" dirty="0">
                    <a:solidFill>
                      <a:prstClr val="black"/>
                    </a:solidFill>
                    <a:latin typeface="Calibri"/>
                    <a:ea typeface="Times New Roman"/>
                    <a:cs typeface="Times New Roman"/>
                  </a:rPr>
                  <a:t>n </a:t>
                </a:r>
                <a:r>
                  <a:rPr lang="ru-RU" sz="4000" b="1" dirty="0">
                    <a:solidFill>
                      <a:prstClr val="black"/>
                    </a:solidFill>
                    <a:latin typeface="Calibri"/>
                    <a:ea typeface="Times New Roman"/>
                    <a:cs typeface="Times New Roman"/>
                  </a:rPr>
                  <a:t>дробь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𝒏</m:t>
                        </m:r>
                        <m:r>
                          <a:rPr lang="ru-RU" sz="40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ru-RU" sz="40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prstClr val="black"/>
                    </a:solidFill>
                    <a:latin typeface="Calibri"/>
                    <a:ea typeface="Times New Roman"/>
                    <a:cs typeface="Times New Roman"/>
                  </a:rPr>
                  <a:t> будет правильной, запишите эти дроби.</a:t>
                </a:r>
                <a:endParaRPr lang="ru-RU" sz="4000" b="1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52520" cy="1778500"/>
              </a:xfrm>
              <a:prstGeom prst="rect">
                <a:avLst/>
              </a:prstGeom>
              <a:blipFill rotWithShape="1">
                <a:blip r:embed="rId3"/>
                <a:stretch>
                  <a:fillRect l="-2306" r="-2174" b="-136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28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стория\Desktop\Новая папка (2)\462675_6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88640"/>
            <a:ext cx="7632849" cy="64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42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История\Desktop\Новая папка (2)\phoca_thumb_m_vityukarr_Ivan_TSarevich_i_serii_volk_08[1] - коп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9"/>
          <a:stretch/>
        </p:blipFill>
        <p:spPr bwMode="auto">
          <a:xfrm>
            <a:off x="0" y="692696"/>
            <a:ext cx="529721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508104" y="0"/>
                <a:ext cx="3635896" cy="69042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dirty="0" smtClean="0"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4000" b="1" dirty="0">
                    <a:latin typeface="Calibri"/>
                    <a:ea typeface="Times New Roman"/>
                    <a:cs typeface="Times New Roman"/>
                  </a:rPr>
                  <a:t>Какие натуральные числа можно подставить вместо х, чтобы было верно неравенство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𝟏𝟑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𝟏𝟑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.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0"/>
                <a:ext cx="3635896" cy="6904262"/>
              </a:xfrm>
              <a:prstGeom prst="rect">
                <a:avLst/>
              </a:prstGeom>
              <a:blipFill rotWithShape="1">
                <a:blip r:embed="rId3"/>
                <a:stretch>
                  <a:fillRect l="-6040" t="-883" b="-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76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История\Desktop\Новая папка (2)\van_volk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03" y="1242007"/>
            <a:ext cx="8028384" cy="553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0" y="0"/>
                <a:ext cx="9144000" cy="12420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2800" dirty="0" smtClean="0">
                    <a:latin typeface="Times New Roman"/>
                    <a:ea typeface="Times New Roman"/>
                  </a:rPr>
                  <a:t>      </a:t>
                </a:r>
                <a:r>
                  <a:rPr lang="ru-RU" sz="2800" dirty="0" smtClean="0">
                    <a:latin typeface="Times New Roman"/>
                    <a:ea typeface="Times New Roman"/>
                  </a:rPr>
                  <a:t>              </a:t>
                </a:r>
                <a:r>
                  <a:rPr lang="ru-RU" sz="2400" dirty="0" smtClean="0">
                    <a:latin typeface="Times New Roman"/>
                    <a:ea typeface="Times New Roman"/>
                  </a:rPr>
                  <a:t>Назовите </a:t>
                </a:r>
                <a:r>
                  <a:rPr lang="ru-RU" sz="2400" dirty="0">
                    <a:latin typeface="Times New Roman"/>
                    <a:ea typeface="Times New Roman"/>
                  </a:rPr>
                  <a:t>числители и знаменатели </a:t>
                </a:r>
                <a:r>
                  <a:rPr lang="ru-RU" sz="2400" dirty="0" smtClean="0">
                    <a:latin typeface="Times New Roman"/>
                    <a:ea typeface="Times New Roman"/>
                  </a:rPr>
                  <a:t>дробей</a:t>
                </a:r>
                <a:endParaRPr lang="ru-RU" sz="2400" dirty="0">
                  <a:effectLst/>
                  <a:latin typeface="Times New Roman"/>
                  <a:ea typeface="Times New Roman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3600" b="1" dirty="0" smtClean="0">
                    <a:effectLst/>
                    <a:ea typeface="Times New Roman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𝟑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𝟏𝟗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 ,</m:t>
                    </m:r>
                  </m:oMath>
                </a14:m>
                <a:r>
                  <a:rPr lang="ru-RU" sz="3200" b="1" dirty="0">
                    <a:effectLst/>
                    <a:latin typeface="Times New Roman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𝟕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𝟏𝟖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 ,   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𝟏𝟑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𝟏𝟕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  ,</m:t>
                    </m:r>
                  </m:oMath>
                </a14:m>
                <a:r>
                  <a:rPr lang="ru-RU" sz="3200" b="1" dirty="0">
                    <a:effectLst/>
                    <a:latin typeface="Times New Roman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𝟓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𝟖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,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𝟗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, 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𝟏𝟕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𝟐𝟎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 , 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𝟏𝟏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𝟏𝟒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 , 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𝟗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</a:rPr>
                          <m:t>𝟏𝟐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</a:rPr>
                      <m:t> .</m:t>
                    </m:r>
                  </m:oMath>
                </a14:m>
                <a:r>
                  <a:rPr lang="ru-RU" sz="3200" b="1" dirty="0">
                    <a:effectLst/>
                    <a:latin typeface="Times New Roman"/>
                    <a:ea typeface="Times New Roman"/>
                  </a:rPr>
                  <a:t> </a:t>
                </a:r>
                <a:endParaRPr lang="ru-RU" sz="3200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12420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38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История\Desktop\Новая папка (2)\van_volk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97730"/>
            <a:ext cx="518457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97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стория\Desktop\Новая папка (2)\van_volk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81" y="764704"/>
            <a:ext cx="8640960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70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стория\Desktop\Новая папка (2)\phoca_thumb_m_Stanislav_Kovalev_09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0"/>
          <a:stretch/>
        </p:blipFill>
        <p:spPr bwMode="auto">
          <a:xfrm>
            <a:off x="96316" y="405215"/>
            <a:ext cx="4922289" cy="609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018606" y="0"/>
                <a:ext cx="4125394" cy="65235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sz="4000" b="1" dirty="0" smtClean="0"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latin typeface="Calibri"/>
                    <a:ea typeface="Calibri"/>
                    <a:cs typeface="Times New Roman"/>
                  </a:rPr>
                  <a:t>Расположите </a:t>
                </a:r>
                <a:r>
                  <a:rPr lang="ru-RU" sz="4000" b="1" dirty="0">
                    <a:latin typeface="Calibri"/>
                    <a:ea typeface="Calibri"/>
                    <a:cs typeface="Times New Roman"/>
                  </a:rPr>
                  <a:t>числа в порядке возрастания, а затем в порядке убывания: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,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,  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𝟏𝟑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 ,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𝟏𝟕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,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,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.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606" y="0"/>
                <a:ext cx="4125394" cy="6523517"/>
              </a:xfrm>
              <a:prstGeom prst="rect">
                <a:avLst/>
              </a:prstGeom>
              <a:blipFill rotWithShape="1">
                <a:blip r:embed="rId3"/>
                <a:stretch>
                  <a:fillRect l="-5170" r="-658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1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стория\Desktop\Новая папка (2)\van_volk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57" y="188640"/>
            <a:ext cx="4602667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788024" y="0"/>
                <a:ext cx="4355975" cy="6542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>
                    <a:latin typeface="Calibri"/>
                    <a:ea typeface="Times New Roman"/>
                    <a:cs typeface="Times New Roman"/>
                  </a:rPr>
                  <a:t>Сравните числа: 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,</m:t>
                    </m:r>
                  </m:oMath>
                </a14:m>
                <a:endParaRPr lang="ru-RU" sz="4000" b="1" dirty="0" smtClean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 и 1,  </a:t>
                </a:r>
                <a:endParaRPr lang="ru-RU" sz="4000" b="1" dirty="0" smtClean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𝟏𝟐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𝟏𝟕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𝟏𝟕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,</m:t>
                    </m:r>
                  </m:oMath>
                </a14:m>
                <a:endParaRPr lang="ru-RU" sz="4000" b="1" dirty="0" smtClean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и </m:t>
                    </m:r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𝟏</m:t>
                    </m:r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  </a:t>
                </a:r>
                <a:endParaRPr lang="ru-RU" sz="4000" b="1" dirty="0" smtClean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. 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 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4355975" cy="6542560"/>
              </a:xfrm>
              <a:prstGeom prst="rect">
                <a:avLst/>
              </a:prstGeom>
              <a:blipFill rotWithShape="1">
                <a:blip r:embed="rId3"/>
                <a:stretch>
                  <a:fillRect l="-4895" t="-9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505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История\Desktop\Новая папка (2)\phoca_thumb_m_bilibin_28_ob_Ivane_Careviche_ZHarptice_i_serom_volk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2809"/>
            <a:ext cx="5487281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508104" y="0"/>
                <a:ext cx="3635896" cy="4800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dirty="0" smtClean="0">
                    <a:latin typeface="Calibri"/>
                    <a:ea typeface="Times New Roman"/>
                    <a:cs typeface="Times New Roman"/>
                  </a:rPr>
                  <a:t> 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latin typeface="Calibri"/>
                    <a:ea typeface="Times New Roman"/>
                    <a:cs typeface="Times New Roman"/>
                  </a:rPr>
                  <a:t>    Выполните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4000" b="1" dirty="0" smtClean="0">
                    <a:latin typeface="Calibri"/>
                    <a:ea typeface="Times New Roman"/>
                    <a:cs typeface="Times New Roman"/>
                  </a:rPr>
                  <a:t>    действия:     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ffectLst/>
                    <a:ea typeface="Calibri"/>
                    <a:cs typeface="Times New Roman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𝟏𝟏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𝟏𝟑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;</a:t>
                </a:r>
                <a:endParaRPr lang="ru-RU" sz="4000" b="1" dirty="0" smtClean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𝟏𝟖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𝟖</m:t>
                            </m:r>
                          </m:num>
                          <m:den>
                            <m: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𝟏𝟗</m:t>
                            </m:r>
                          </m:den>
                        </m:f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f>
                          <m:fPr>
                            <m:ctrlP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𝟕</m:t>
                            </m:r>
                          </m:num>
                          <m:den>
                            <m:r>
                              <a:rPr lang="ru-RU" sz="40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𝟏𝟗</m:t>
                            </m:r>
                          </m:den>
                        </m:f>
                      </m:e>
                    </m:d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.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0"/>
                <a:ext cx="3635896" cy="4800545"/>
              </a:xfrm>
              <a:prstGeom prst="rect">
                <a:avLst/>
              </a:prstGeom>
              <a:blipFill rotWithShape="1">
                <a:blip r:embed="rId3"/>
                <a:stretch>
                  <a:fillRect r="-2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36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История\Desktop\Новая папка (2)\van_volk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92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История\Desktop\Новая папка (2)\phoca_thumb_m_ivan_carevich_i_ser_volk_00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04" y="548680"/>
            <a:ext cx="744010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70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стория\Desktop\Новая папка (2)\phoca_thumb_m_Yuriy_Kravets_05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63" t="13329" r="15648" b="4956"/>
          <a:stretch/>
        </p:blipFill>
        <p:spPr bwMode="auto">
          <a:xfrm>
            <a:off x="179512" y="404664"/>
            <a:ext cx="4392488" cy="574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716016" y="116632"/>
                <a:ext cx="4427984" cy="5220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 smtClean="0"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800" b="1" dirty="0" smtClean="0">
                    <a:latin typeface="Calibri"/>
                    <a:ea typeface="Times New Roman"/>
                    <a:cs typeface="Times New Roman"/>
                  </a:rPr>
                  <a:t>Решите </a:t>
                </a:r>
                <a:r>
                  <a:rPr lang="ru-RU" sz="4800" b="1" dirty="0">
                    <a:latin typeface="Calibri"/>
                    <a:ea typeface="Times New Roman"/>
                    <a:cs typeface="Times New Roman"/>
                  </a:rPr>
                  <a:t>уравнения:       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𝟏𝟓</m:t>
                        </m:r>
                      </m:den>
                    </m:f>
                    <m:r>
                      <a:rPr lang="ru-RU" sz="4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+х=</m:t>
                    </m:r>
                    <m:f>
                      <m:fPr>
                        <m:ctrlP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𝟏𝟑</m:t>
                        </m:r>
                      </m:num>
                      <m:den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𝟏𝟓</m:t>
                        </m:r>
                      </m:den>
                    </m:f>
                    <m:r>
                      <a:rPr lang="ru-RU" sz="4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;</m:t>
                    </m:r>
                  </m:oMath>
                </a14:m>
                <a:r>
                  <a:rPr lang="ru-RU" sz="4800" b="1" dirty="0">
                    <a:effectLst/>
                    <a:latin typeface="Calibri"/>
                    <a:ea typeface="Times New Roman"/>
                    <a:cs typeface="Times New Roman"/>
                  </a:rPr>
                  <a:t>  </a:t>
                </a:r>
                <a:endParaRPr lang="ru-RU" sz="4800" b="1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800" b="1" dirty="0">
                    <a:effectLst/>
                    <a:latin typeface="Calibri"/>
                    <a:ea typeface="Times New Roman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𝟐𝟎</m:t>
                        </m:r>
                      </m:num>
                      <m:den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𝟐𝟏</m:t>
                        </m:r>
                      </m:den>
                    </m:f>
                    <m:r>
                      <a:rPr lang="ru-RU" sz="4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−х=</m:t>
                    </m:r>
                    <m:f>
                      <m:fPr>
                        <m:ctrlP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num>
                      <m:den>
                        <m:r>
                          <a:rPr lang="ru-RU" sz="4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𝟐𝟏</m:t>
                        </m:r>
                      </m:den>
                    </m:f>
                    <m:r>
                      <a:rPr lang="ru-RU" sz="4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.</m:t>
                    </m:r>
                  </m:oMath>
                </a14:m>
                <a:r>
                  <a:rPr lang="ru-RU" sz="4800" b="1" dirty="0" smtClean="0">
                    <a:effectLst/>
                    <a:latin typeface="Calibri"/>
                    <a:ea typeface="Calibri"/>
                    <a:cs typeface="Times New Roman"/>
                  </a:rPr>
                  <a:t> </a:t>
                </a:r>
                <a:endParaRPr lang="ru-RU" sz="48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6632"/>
                <a:ext cx="4427984" cy="5220725"/>
              </a:xfrm>
              <a:prstGeom prst="rect">
                <a:avLst/>
              </a:prstGeom>
              <a:blipFill rotWithShape="1">
                <a:blip r:embed="rId3"/>
                <a:stretch>
                  <a:fillRect l="-6336" r="-3370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00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История\Desktop\Новая папка (2)\phoca_thumb_m_Yuriy_Kravets_04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2" t="6219" r="15729" b="4481"/>
          <a:stretch/>
        </p:blipFill>
        <p:spPr bwMode="auto">
          <a:xfrm>
            <a:off x="179512" y="332656"/>
            <a:ext cx="4608512" cy="62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788024" y="0"/>
                <a:ext cx="4355976" cy="6344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>
                    <a:latin typeface="Calibri"/>
                    <a:ea typeface="Times New Roman"/>
                    <a:cs typeface="Times New Roman"/>
                  </a:rPr>
                  <a:t>Сухой компот состоит из яблок, слив и груш. Сколько кг груш в 27 кг компота, если яблоки составляют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  <m:r>
                      <a:rPr lang="ru-RU" sz="40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этой массы, а сливы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000" b="1" dirty="0">
                    <a:effectLst/>
                    <a:latin typeface="Calibri"/>
                    <a:ea typeface="Times New Roman"/>
                    <a:cs typeface="Times New Roman"/>
                  </a:rPr>
                  <a:t> ?</a:t>
                </a:r>
                <a:endParaRPr lang="ru-RU" sz="4000" b="1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4355976" cy="6344878"/>
              </a:xfrm>
              <a:prstGeom prst="rect">
                <a:avLst/>
              </a:prstGeom>
              <a:blipFill rotWithShape="1">
                <a:blip r:embed="rId3"/>
                <a:stretch>
                  <a:fillRect l="-4895" t="-961" r="-4196" b="-18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54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450</TotalTime>
  <Words>363</Words>
  <Application>Microsoft Office PowerPoint</Application>
  <PresentationFormat>Экран (4:3)</PresentationFormat>
  <Paragraphs>32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История</dc:creator>
  <cp:lastModifiedBy>История</cp:lastModifiedBy>
  <cp:revision>33</cp:revision>
  <dcterms:created xsi:type="dcterms:W3CDTF">2013-01-23T07:19:29Z</dcterms:created>
  <dcterms:modified xsi:type="dcterms:W3CDTF">2013-01-28T06:56:55Z</dcterms:modified>
</cp:coreProperties>
</file>